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7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2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2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4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4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31B6-D8D9-4E3A-A087-A7740688735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03584-C15B-4B19-8660-208E4672C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2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979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4000" b="1" dirty="0">
                <a:latin typeface="+mn-lt"/>
              </a:rPr>
              <a:t>Ενέ</a:t>
            </a:r>
            <a:r>
              <a:rPr lang="el-GR" sz="4000" b="1" dirty="0">
                <a:solidFill>
                  <a:srgbClr val="FF0000"/>
                </a:solidFill>
                <a:latin typeface="+mn-lt"/>
              </a:rPr>
              <a:t>ρ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γ</a:t>
            </a:r>
            <a:r>
              <a:rPr lang="el-GR" sz="4000" b="1" dirty="0">
                <a:latin typeface="+mn-lt"/>
              </a:rPr>
              <a:t>εια, </a:t>
            </a:r>
            <a:r>
              <a:rPr lang="el-GR" sz="4000" b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ρ</a:t>
            </a:r>
            <a:r>
              <a:rPr lang="el-GR" sz="4000" b="1" dirty="0">
                <a:latin typeface="+mn-lt"/>
              </a:rPr>
              <a:t>οφή και ζωή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7948" y="1895061"/>
            <a:ext cx="4850296" cy="3985591"/>
          </a:xfrm>
        </p:spPr>
        <p:txBody>
          <a:bodyPr>
            <a:normAutofit/>
          </a:bodyPr>
          <a:lstStyle/>
          <a:p>
            <a:r>
              <a:rPr lang="el-GR" sz="3600" dirty="0"/>
              <a:t>Οι ά</a:t>
            </a:r>
            <a:r>
              <a:rPr lang="el-GR" sz="3600" dirty="0">
                <a:solidFill>
                  <a:srgbClr val="FF0000"/>
                </a:solidFill>
              </a:rPr>
              <a:t>ν</a:t>
            </a:r>
            <a:r>
              <a:rPr lang="el-GR" sz="3600" b="1" dirty="0">
                <a:solidFill>
                  <a:srgbClr val="0070C0"/>
                </a:solidFill>
              </a:rPr>
              <a:t>θ</a:t>
            </a:r>
            <a:r>
              <a:rPr lang="el-GR" sz="3600" dirty="0">
                <a:solidFill>
                  <a:srgbClr val="FF0000"/>
                </a:solidFill>
              </a:rPr>
              <a:t>ρ</a:t>
            </a:r>
            <a:r>
              <a:rPr lang="el-GR" sz="3600" dirty="0"/>
              <a:t>ωποι, τα ζώα και τα φυτά </a:t>
            </a:r>
            <a:r>
              <a:rPr lang="el-GR" sz="3600" dirty="0">
                <a:solidFill>
                  <a:srgbClr val="FF0000"/>
                </a:solidFill>
              </a:rPr>
              <a:t>χ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ειάζονται </a:t>
            </a:r>
            <a:r>
              <a:rPr lang="el-GR" sz="3600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οφή για να ζουν.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33" y="1802226"/>
            <a:ext cx="1895553" cy="1606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47" y="1802226"/>
            <a:ext cx="2066925" cy="169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492" y="3731522"/>
            <a:ext cx="2194256" cy="21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74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Τα ζώα και η φύση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704" y="1825625"/>
            <a:ext cx="46879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Η φύση </a:t>
            </a:r>
            <a:r>
              <a:rPr lang="el-GR" sz="3600" b="1" dirty="0">
                <a:solidFill>
                  <a:srgbClr val="FF0000"/>
                </a:solidFill>
              </a:rPr>
              <a:t>χ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ειάζεται όλα τα ζώα. Τα φίδια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πο</a:t>
            </a:r>
            <a:r>
              <a:rPr lang="el-GR" sz="3600" b="1" dirty="0">
                <a:solidFill>
                  <a:srgbClr val="FF0000"/>
                </a:solidFill>
              </a:rPr>
              <a:t>ν</a:t>
            </a:r>
            <a:r>
              <a:rPr lang="el-GR" sz="3600" b="1" dirty="0">
                <a:solidFill>
                  <a:srgbClr val="0070C0"/>
                </a:solidFill>
              </a:rPr>
              <a:t>τ</a:t>
            </a:r>
            <a:r>
              <a:rPr lang="el-GR" sz="3600" dirty="0"/>
              <a:t>ίκια. </a:t>
            </a:r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3600" dirty="0"/>
              <a:t>Αν δεν υπά</a:t>
            </a:r>
            <a:r>
              <a:rPr lang="el-GR" sz="3600" b="1" dirty="0">
                <a:solidFill>
                  <a:srgbClr val="FF0000"/>
                </a:solidFill>
              </a:rPr>
              <a:t>ρ</a:t>
            </a:r>
            <a:r>
              <a:rPr lang="el-GR" sz="3600" b="1" dirty="0">
                <a:solidFill>
                  <a:srgbClr val="0070C0"/>
                </a:solidFill>
              </a:rPr>
              <a:t>χ</a:t>
            </a:r>
            <a:r>
              <a:rPr lang="el-GR" sz="3600" dirty="0"/>
              <a:t>ουν φίδια, τα πο</a:t>
            </a:r>
            <a:r>
              <a:rPr lang="el-GR" sz="3600" b="1" dirty="0">
                <a:solidFill>
                  <a:srgbClr val="FF0000"/>
                </a:solidFill>
              </a:rPr>
              <a:t>ν</a:t>
            </a:r>
            <a:r>
              <a:rPr lang="el-GR" sz="3600" b="1" dirty="0">
                <a:solidFill>
                  <a:srgbClr val="0070C0"/>
                </a:solidFill>
              </a:rPr>
              <a:t>τ</a:t>
            </a:r>
            <a:r>
              <a:rPr lang="el-GR" sz="3600" dirty="0"/>
              <a:t>ίκια θα γίνουν πάρα πολλά.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76" y="1325563"/>
            <a:ext cx="2993542" cy="176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76" y="3657600"/>
            <a:ext cx="3028950" cy="2519363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  <a:stCxn id="4" idx="0"/>
          </p:cNvCxnSpPr>
          <p:nvPr/>
        </p:nvCxnSpPr>
        <p:spPr>
          <a:xfrm>
            <a:off x="2571647" y="1325563"/>
            <a:ext cx="1496771" cy="17697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2"/>
          </p:cNvCxnSpPr>
          <p:nvPr/>
        </p:nvCxnSpPr>
        <p:spPr>
          <a:xfrm flipV="1">
            <a:off x="2571647" y="1325563"/>
            <a:ext cx="1231727" cy="1769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1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18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b="1" dirty="0">
                <a:latin typeface="+mn-lt"/>
              </a:rPr>
              <a:t>Ερωτήσεις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5" y="1351722"/>
            <a:ext cx="11807687" cy="53803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Τι τρώνε τα φυτοφάγα ζώα; Α) φυτά β) άλλα ζώα γ) σάρκα</a:t>
            </a:r>
          </a:p>
          <a:p>
            <a:pPr marL="0" indent="0">
              <a:buNone/>
            </a:pPr>
            <a:r>
              <a:rPr lang="el-GR" dirty="0"/>
              <a:t>Τι τρώνε τα </a:t>
            </a:r>
            <a:r>
              <a:rPr lang="el-GR" dirty="0" err="1"/>
              <a:t>σαρκοφάγα</a:t>
            </a:r>
            <a:r>
              <a:rPr lang="el-GR" dirty="0"/>
              <a:t> ζώα; Α) φυτά β) χορτάρι γ) άλλα ζώα</a:t>
            </a:r>
          </a:p>
          <a:p>
            <a:pPr marL="0" indent="0">
              <a:buNone/>
            </a:pPr>
            <a:r>
              <a:rPr lang="el-GR" dirty="0"/>
              <a:t>Τι είναι το λιοντάρι; Α) σαρκοφάγο β) φυτοφάγο</a:t>
            </a:r>
          </a:p>
          <a:p>
            <a:pPr marL="0" indent="0">
              <a:buNone/>
            </a:pPr>
            <a:r>
              <a:rPr lang="el-GR" dirty="0"/>
              <a:t>Τι είναι ο ελέφαντας; Α) σαρκοφάγο β) φυτοφάγο</a:t>
            </a:r>
          </a:p>
          <a:p>
            <a:pPr marL="0" indent="0">
              <a:buNone/>
            </a:pPr>
            <a:r>
              <a:rPr lang="el-GR" dirty="0"/>
              <a:t>Τι τρώει η αγελάδα; Α) άλλα μικρά ζώα β) χορτάρι</a:t>
            </a:r>
          </a:p>
          <a:p>
            <a:pPr marL="0" indent="0">
              <a:buNone/>
            </a:pPr>
            <a:r>
              <a:rPr lang="el-GR" dirty="0"/>
              <a:t>Τι είναι ο λύκος; Α) σαρκοφάγο β) φυτοφάγο</a:t>
            </a:r>
          </a:p>
          <a:p>
            <a:pPr marL="0" indent="0">
              <a:buNone/>
            </a:pPr>
            <a:r>
              <a:rPr lang="el-GR" dirty="0"/>
              <a:t>Τι τρώει ο λαγός; Α) χορτάρι β) χώμα γ) χαλίκι</a:t>
            </a:r>
          </a:p>
          <a:p>
            <a:pPr marL="0" indent="0">
              <a:buNone/>
            </a:pPr>
            <a:r>
              <a:rPr lang="el-GR" dirty="0"/>
              <a:t>Ποιος τρώει τον λαγό; Α) ο καρχαρίας β) ο ελέφαντας γ) η αλεπού</a:t>
            </a:r>
          </a:p>
          <a:p>
            <a:pPr marL="0" indent="0">
              <a:buNone/>
            </a:pPr>
            <a:r>
              <a:rPr lang="el-GR" dirty="0"/>
              <a:t>Τι τρώει το φίδι; α) ελέφαντα β) ψάρια γ) ποντίκια</a:t>
            </a:r>
          </a:p>
          <a:p>
            <a:pPr marL="0" indent="0">
              <a:buNone/>
            </a:pPr>
            <a:r>
              <a:rPr lang="el-GR" dirty="0"/>
              <a:t>Τι θα γίνει αν χαθούν τα φίδια; Α) τα ποντίκια θα γίνουν πολλά β) τα ποντίκια θα γίνουν λίγα</a:t>
            </a:r>
          </a:p>
          <a:p>
            <a:pPr marL="0" indent="0">
              <a:buNone/>
            </a:pPr>
            <a:r>
              <a:rPr lang="el-GR" dirty="0"/>
              <a:t>Ποια ζώα χρειάζεται η φύση; Α) τα </a:t>
            </a:r>
            <a:r>
              <a:rPr lang="el-GR" dirty="0" err="1"/>
              <a:t>σαρκοφάγα</a:t>
            </a:r>
            <a:r>
              <a:rPr lang="el-GR" dirty="0"/>
              <a:t> β) τα φυτοφάγα γ) όλα τα ζώα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8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10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Τα φυτά και ο ήλιος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590" y="1931642"/>
            <a:ext cx="4485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Τα φυτά </a:t>
            </a:r>
            <a:r>
              <a:rPr lang="el-GR" sz="3600" b="1" dirty="0">
                <a:solidFill>
                  <a:srgbClr val="FF0000"/>
                </a:solidFill>
              </a:rPr>
              <a:t>χ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ειάζο</a:t>
            </a:r>
            <a:r>
              <a:rPr lang="el-GR" sz="3600" b="1" dirty="0">
                <a:solidFill>
                  <a:srgbClr val="FF0000"/>
                </a:solidFill>
              </a:rPr>
              <a:t>ν</a:t>
            </a:r>
            <a:r>
              <a:rPr lang="el-GR" sz="3600" b="1" dirty="0">
                <a:solidFill>
                  <a:srgbClr val="0070C0"/>
                </a:solidFill>
              </a:rPr>
              <a:t>τ</a:t>
            </a:r>
            <a:r>
              <a:rPr lang="el-GR" sz="3600" dirty="0"/>
              <a:t>αι τον ήλιο για να </a:t>
            </a:r>
            <a:r>
              <a:rPr lang="el-GR" sz="3600" b="1" dirty="0">
                <a:solidFill>
                  <a:srgbClr val="FF0000"/>
                </a:solidFill>
              </a:rPr>
              <a:t>φ</a:t>
            </a:r>
            <a:r>
              <a:rPr lang="el-GR" sz="3600" b="1" dirty="0">
                <a:solidFill>
                  <a:srgbClr val="0070C0"/>
                </a:solidFill>
              </a:rPr>
              <a:t>τ</a:t>
            </a:r>
            <a:r>
              <a:rPr lang="el-GR" sz="3600" dirty="0"/>
              <a:t>ιάξουν την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οφή τους.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41" y="1516546"/>
            <a:ext cx="47339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69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Φυτοφάγα</a:t>
            </a:r>
            <a:r>
              <a:rPr lang="en-US" sz="4000" b="1" dirty="0">
                <a:latin typeface="+mn-lt"/>
              </a:rPr>
              <a:t> </a:t>
            </a:r>
            <a:r>
              <a:rPr lang="el-GR" sz="4000" b="1" dirty="0">
                <a:latin typeface="+mn-lt"/>
              </a:rPr>
              <a:t>Ζώα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626" y="1825625"/>
            <a:ext cx="44891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Κάποια ζώα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φυτά. Τα ζώα που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φυτά τα λέμε φυτοφάγα.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1" y="1948691"/>
            <a:ext cx="6092643" cy="26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616" y="1825625"/>
            <a:ext cx="45421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Η αγελάδα, η κα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σ</a:t>
            </a:r>
            <a:r>
              <a:rPr lang="el-GR" sz="3600" dirty="0"/>
              <a:t>ίκα, ο ελέφα</a:t>
            </a:r>
            <a:r>
              <a:rPr lang="el-GR" sz="3600" b="1" dirty="0">
                <a:solidFill>
                  <a:srgbClr val="FF0000"/>
                </a:solidFill>
              </a:rPr>
              <a:t>ν</a:t>
            </a:r>
            <a:r>
              <a:rPr lang="el-GR" sz="3600" b="1" dirty="0">
                <a:solidFill>
                  <a:srgbClr val="0070C0"/>
                </a:solidFill>
              </a:rPr>
              <a:t>τ</a:t>
            </a:r>
            <a:r>
              <a:rPr lang="el-GR" sz="3600" dirty="0"/>
              <a:t>ας είναι φυτοφάγα ζώα.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φυτά.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781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atin typeface="+mn-lt"/>
              </a:rPr>
              <a:t>Φυτοφάγα</a:t>
            </a:r>
            <a:r>
              <a:rPr lang="en-US" sz="4000" b="1" dirty="0">
                <a:latin typeface="+mn-lt"/>
              </a:rPr>
              <a:t> </a:t>
            </a:r>
            <a:r>
              <a:rPr lang="el-GR" sz="4000" b="1" dirty="0">
                <a:latin typeface="+mn-lt"/>
              </a:rPr>
              <a:t>Ζώα</a:t>
            </a:r>
            <a:endParaRPr lang="en-US" sz="4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34" y="1218338"/>
            <a:ext cx="1915087" cy="1445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118" y="1218337"/>
            <a:ext cx="2026383" cy="173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657" y="3755016"/>
            <a:ext cx="1557959" cy="17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55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err="1">
                <a:latin typeface="+mn-lt"/>
              </a:rPr>
              <a:t>Σα</a:t>
            </a:r>
            <a:r>
              <a:rPr lang="el-GR" sz="4000" b="1" dirty="0" err="1">
                <a:solidFill>
                  <a:srgbClr val="FF0000"/>
                </a:solidFill>
                <a:latin typeface="+mn-lt"/>
              </a:rPr>
              <a:t>ρ</a:t>
            </a:r>
            <a:r>
              <a:rPr lang="el-GR" sz="4000" b="1" dirty="0" err="1">
                <a:solidFill>
                  <a:srgbClr val="0070C0"/>
                </a:solidFill>
                <a:latin typeface="+mn-lt"/>
              </a:rPr>
              <a:t>κ</a:t>
            </a:r>
            <a:r>
              <a:rPr lang="el-GR" sz="4000" b="1" dirty="0" err="1">
                <a:latin typeface="+mn-lt"/>
              </a:rPr>
              <a:t>οφάγα</a:t>
            </a:r>
            <a:r>
              <a:rPr lang="el-GR" sz="4000" b="1" dirty="0">
                <a:latin typeface="+mn-lt"/>
              </a:rPr>
              <a:t> ζώα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5182" y="1825625"/>
            <a:ext cx="56686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Κάποια ζώα </a:t>
            </a:r>
            <a:r>
              <a:rPr lang="el-GR" sz="3600" b="1" dirty="0">
                <a:solidFill>
                  <a:srgbClr val="FF0000"/>
                </a:solidFill>
              </a:rPr>
              <a:t>τρ</a:t>
            </a:r>
            <a:r>
              <a:rPr lang="el-GR" sz="3600" dirty="0"/>
              <a:t>ώνε άλλα ζώα. Τα ζώα αυτά τα λέμε </a:t>
            </a:r>
            <a:r>
              <a:rPr lang="el-GR" sz="3600" dirty="0" err="1"/>
              <a:t>σα</a:t>
            </a:r>
            <a:r>
              <a:rPr lang="el-GR" sz="3600" b="1" dirty="0" err="1">
                <a:solidFill>
                  <a:srgbClr val="FF0000"/>
                </a:solidFill>
              </a:rPr>
              <a:t>ρκ</a:t>
            </a:r>
            <a:r>
              <a:rPr lang="el-GR" sz="3600" dirty="0" err="1"/>
              <a:t>οφάγα</a:t>
            </a:r>
            <a:r>
              <a:rPr lang="el-GR" sz="3600" dirty="0"/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0" y="1325563"/>
            <a:ext cx="337185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07" y="4073525"/>
            <a:ext cx="52482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051" y="1812373"/>
            <a:ext cx="54963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 </a:t>
            </a:r>
            <a:r>
              <a:rPr lang="el-GR" sz="3600" dirty="0"/>
              <a:t>λύκος, το λιο</a:t>
            </a:r>
            <a:r>
              <a:rPr lang="el-GR" sz="3600" b="1" dirty="0">
                <a:solidFill>
                  <a:srgbClr val="FF0000"/>
                </a:solidFill>
              </a:rPr>
              <a:t>ν</a:t>
            </a:r>
            <a:r>
              <a:rPr lang="el-GR" sz="3600" dirty="0">
                <a:solidFill>
                  <a:srgbClr val="0070C0"/>
                </a:solidFill>
              </a:rPr>
              <a:t>τ</a:t>
            </a:r>
            <a:r>
              <a:rPr lang="el-GR" sz="3600" dirty="0"/>
              <a:t>άρι και ο κα</a:t>
            </a:r>
            <a:r>
              <a:rPr lang="el-GR" sz="3600" b="1" dirty="0">
                <a:solidFill>
                  <a:srgbClr val="FF0000"/>
                </a:solidFill>
              </a:rPr>
              <a:t>ρ</a:t>
            </a:r>
            <a:r>
              <a:rPr lang="el-GR" sz="3600" b="1" dirty="0">
                <a:solidFill>
                  <a:srgbClr val="0070C0"/>
                </a:solidFill>
              </a:rPr>
              <a:t>χ</a:t>
            </a:r>
            <a:r>
              <a:rPr lang="el-GR" sz="3600" dirty="0"/>
              <a:t>αρίας είναι </a:t>
            </a:r>
            <a:r>
              <a:rPr lang="el-GR" sz="3600" dirty="0" err="1"/>
              <a:t>σα</a:t>
            </a:r>
            <a:r>
              <a:rPr lang="el-GR" sz="3600" b="1" dirty="0" err="1">
                <a:solidFill>
                  <a:srgbClr val="FF0000"/>
                </a:solidFill>
              </a:rPr>
              <a:t>ρ</a:t>
            </a:r>
            <a:r>
              <a:rPr lang="el-GR" sz="3600" b="1" dirty="0" err="1">
                <a:solidFill>
                  <a:srgbClr val="0070C0"/>
                </a:solidFill>
              </a:rPr>
              <a:t>κ</a:t>
            </a:r>
            <a:r>
              <a:rPr lang="el-GR" sz="3600" dirty="0" err="1"/>
              <a:t>οφάγα</a:t>
            </a:r>
            <a:r>
              <a:rPr lang="el-GR" sz="3600" dirty="0"/>
              <a:t> ζώα.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l-GR" sz="3600" dirty="0"/>
              <a:t>Αυτοί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άλλα μι</a:t>
            </a:r>
            <a:r>
              <a:rPr lang="el-GR" sz="3600" b="1" dirty="0">
                <a:solidFill>
                  <a:srgbClr val="FF0000"/>
                </a:solidFill>
              </a:rPr>
              <a:t>κ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ότερα ζώα.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16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err="1">
                <a:latin typeface="+mn-lt"/>
              </a:rPr>
              <a:t>Σα</a:t>
            </a:r>
            <a:r>
              <a:rPr lang="el-GR" sz="4000" b="1" dirty="0" err="1">
                <a:solidFill>
                  <a:srgbClr val="FF0000"/>
                </a:solidFill>
                <a:latin typeface="+mn-lt"/>
              </a:rPr>
              <a:t>ρ</a:t>
            </a:r>
            <a:r>
              <a:rPr lang="el-GR" sz="4000" b="1" dirty="0" err="1">
                <a:solidFill>
                  <a:srgbClr val="0070C0"/>
                </a:solidFill>
                <a:latin typeface="+mn-lt"/>
              </a:rPr>
              <a:t>κ</a:t>
            </a:r>
            <a:r>
              <a:rPr lang="el-GR" sz="4000" b="1" dirty="0" err="1">
                <a:latin typeface="+mn-lt"/>
              </a:rPr>
              <a:t>οφάγα</a:t>
            </a:r>
            <a:r>
              <a:rPr lang="el-GR" sz="4000" b="1" dirty="0">
                <a:latin typeface="+mn-lt"/>
              </a:rPr>
              <a:t> ζώα</a:t>
            </a:r>
            <a:endParaRPr lang="en-US" sz="4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0" y="1325563"/>
            <a:ext cx="2361786" cy="1574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52" y="3106118"/>
            <a:ext cx="3684518" cy="1397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66" y="4825034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98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ρ</a:t>
            </a:r>
            <a:r>
              <a:rPr lang="el-GR" sz="4000" b="1" dirty="0">
                <a:latin typeface="+mn-lt"/>
              </a:rPr>
              <a:t>οφική αλυσίδα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122" y="1672533"/>
            <a:ext cx="4795217" cy="1761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Ο λαγός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ώει χο</a:t>
            </a:r>
            <a:r>
              <a:rPr lang="el-GR" sz="3600" b="1" dirty="0">
                <a:solidFill>
                  <a:srgbClr val="FF0000"/>
                </a:solidFill>
              </a:rPr>
              <a:t>ρ</a:t>
            </a:r>
            <a:r>
              <a:rPr lang="el-GR" sz="3600" b="1" dirty="0">
                <a:solidFill>
                  <a:srgbClr val="0070C0"/>
                </a:solidFill>
              </a:rPr>
              <a:t>τ</a:t>
            </a:r>
            <a:r>
              <a:rPr lang="el-GR" sz="3600" dirty="0"/>
              <a:t>άρι. Η αλεπού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ώει τον λαγό.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8" y="2553113"/>
            <a:ext cx="5016362" cy="16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0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713" y="1709531"/>
            <a:ext cx="4876800" cy="2585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Η ακρίδα τρώει χορτάρι. Το ποντίκι τρώει την ακρίδα. Το φίδι τρώει το ποντίκι. Το γεράκι τρώει το </a:t>
            </a:r>
            <a:r>
              <a:rPr lang="el-GR" sz="3600" dirty="0" err="1"/>
              <a:t>φύδι</a:t>
            </a:r>
            <a:r>
              <a:rPr lang="el-GR" sz="3600" dirty="0"/>
              <a:t>.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38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ρ</a:t>
            </a:r>
            <a:r>
              <a:rPr lang="el-GR" sz="4000" b="1" dirty="0">
                <a:latin typeface="+mn-lt"/>
              </a:rPr>
              <a:t>οφική αλυσίδα</a:t>
            </a:r>
            <a:endParaRPr lang="en-US" sz="4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7" y="1905414"/>
            <a:ext cx="5372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3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Η πυραμίδα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034" y="1825625"/>
            <a:ext cx="50457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Αυτή είναι μια πυραμίδα.  Τα </a:t>
            </a:r>
            <a:r>
              <a:rPr lang="el-GR" sz="3600" dirty="0" err="1"/>
              <a:t>σα</a:t>
            </a:r>
            <a:r>
              <a:rPr lang="el-GR" sz="3600" b="1" dirty="0" err="1">
                <a:solidFill>
                  <a:srgbClr val="FF0000"/>
                </a:solidFill>
              </a:rPr>
              <a:t>ρ</a:t>
            </a:r>
            <a:r>
              <a:rPr lang="el-GR" sz="3600" b="1" dirty="0" err="1">
                <a:solidFill>
                  <a:srgbClr val="0070C0"/>
                </a:solidFill>
              </a:rPr>
              <a:t>κ</a:t>
            </a:r>
            <a:r>
              <a:rPr lang="el-GR" sz="3600" dirty="0" err="1"/>
              <a:t>οφάγα</a:t>
            </a:r>
            <a:r>
              <a:rPr lang="el-GR" sz="3600" dirty="0"/>
              <a:t> ζώα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τα φυτοφάγα ζώα. Τα φυτοφάγα ζώα </a:t>
            </a:r>
            <a:r>
              <a:rPr lang="el-GR" sz="3600" b="1" dirty="0">
                <a:solidFill>
                  <a:srgbClr val="FF0000"/>
                </a:solidFill>
              </a:rPr>
              <a:t>τ</a:t>
            </a:r>
            <a:r>
              <a:rPr lang="el-GR" sz="3600" b="1" dirty="0">
                <a:solidFill>
                  <a:srgbClr val="0070C0"/>
                </a:solidFill>
              </a:rPr>
              <a:t>ρ</a:t>
            </a:r>
            <a:r>
              <a:rPr lang="el-GR" sz="3600" dirty="0"/>
              <a:t>ώνε φυτά.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3" y="1325563"/>
            <a:ext cx="5073557" cy="43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8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357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Ενέργεια, τροφή και ζωή</vt:lpstr>
      <vt:lpstr>Τα φυτά και ο ήλιος</vt:lpstr>
      <vt:lpstr>Φυτοφάγα Ζώα</vt:lpstr>
      <vt:lpstr>PowerPoint Presentation</vt:lpstr>
      <vt:lpstr>Σαρκοφάγα ζώα</vt:lpstr>
      <vt:lpstr>Σαρκοφάγα ζώα</vt:lpstr>
      <vt:lpstr>Τροφική αλυσίδα</vt:lpstr>
      <vt:lpstr>Τροφική αλυσίδα</vt:lpstr>
      <vt:lpstr>Η πυραμίδα</vt:lpstr>
      <vt:lpstr>Τα ζώα και η φύση</vt:lpstr>
      <vt:lpstr>Ερωτήσεις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Ενέργεια, τροφή και ζωή</dc:title>
  <dc:creator>Aspa</dc:creator>
  <cp:lastModifiedBy>Aspa</cp:lastModifiedBy>
  <cp:revision>10</cp:revision>
  <dcterms:created xsi:type="dcterms:W3CDTF">2017-03-15T16:47:39Z</dcterms:created>
  <dcterms:modified xsi:type="dcterms:W3CDTF">2017-03-15T18:13:57Z</dcterms:modified>
</cp:coreProperties>
</file>