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57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24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26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44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04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2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5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2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4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6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631B6-D8D9-4E3A-A087-A77406887352}" type="datetimeFigureOut">
              <a:rPr lang="en-US" smtClean="0"/>
              <a:t>3/15/2017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03584-C15B-4B19-8660-208E4672C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2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9798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l-GR" sz="4000" b="1" dirty="0">
                <a:latin typeface="+mn-lt"/>
              </a:rPr>
              <a:t>Ενέ</a:t>
            </a:r>
            <a:r>
              <a:rPr lang="el-GR" sz="4000" b="1" dirty="0">
                <a:solidFill>
                  <a:srgbClr val="FF0000"/>
                </a:solidFill>
                <a:latin typeface="+mn-lt"/>
              </a:rPr>
              <a:t>ρ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γ</a:t>
            </a:r>
            <a:r>
              <a:rPr lang="el-GR" sz="4000" b="1" dirty="0">
                <a:latin typeface="+mn-lt"/>
              </a:rPr>
              <a:t>εια, </a:t>
            </a:r>
            <a:r>
              <a:rPr lang="el-GR" sz="4000" b="1" dirty="0">
                <a:solidFill>
                  <a:srgbClr val="FF0000"/>
                </a:solidFill>
                <a:latin typeface="+mn-lt"/>
              </a:rPr>
              <a:t>τ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ρ</a:t>
            </a:r>
            <a:r>
              <a:rPr lang="el-GR" sz="4000" b="1" dirty="0">
                <a:latin typeface="+mn-lt"/>
              </a:rPr>
              <a:t>οφή και ζωή</a:t>
            </a:r>
            <a:endParaRPr lang="en-US" sz="40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7948" y="1895061"/>
            <a:ext cx="4850296" cy="3985591"/>
          </a:xfrm>
        </p:spPr>
        <p:txBody>
          <a:bodyPr>
            <a:normAutofit/>
          </a:bodyPr>
          <a:lstStyle/>
          <a:p>
            <a:r>
              <a:rPr lang="el-GR" sz="3600" dirty="0"/>
              <a:t>Οι ά</a:t>
            </a:r>
            <a:r>
              <a:rPr lang="el-GR" sz="3600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θ</a:t>
            </a:r>
            <a:r>
              <a:rPr lang="el-GR" sz="3600" dirty="0">
                <a:solidFill>
                  <a:srgbClr val="FF0000"/>
                </a:solidFill>
              </a:rPr>
              <a:t>ρ</a:t>
            </a:r>
            <a:r>
              <a:rPr lang="el-GR" sz="3600" dirty="0"/>
              <a:t>ωποι, τα ζώα και τα φυτά </a:t>
            </a:r>
            <a:r>
              <a:rPr lang="el-GR" sz="3600" dirty="0">
                <a:solidFill>
                  <a:srgbClr val="FF0000"/>
                </a:solidFill>
              </a:rPr>
              <a:t>χ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ειάζονται </a:t>
            </a:r>
            <a:r>
              <a:rPr lang="el-GR" sz="3600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οφή για να ζουν.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733" y="1802226"/>
            <a:ext cx="1895553" cy="16068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47" y="1802226"/>
            <a:ext cx="2066925" cy="16996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1492" y="3731522"/>
            <a:ext cx="2194256" cy="214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6740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Τα ζώα και η φύση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0704" y="1825625"/>
            <a:ext cx="46879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Η φύση </a:t>
            </a:r>
            <a:r>
              <a:rPr lang="el-GR" sz="3600" b="1" dirty="0">
                <a:solidFill>
                  <a:srgbClr val="FF0000"/>
                </a:solidFill>
              </a:rPr>
              <a:t>χ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ειάζεται όλα τα ζώα. Τα φίδια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πο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ίκια. </a:t>
            </a:r>
          </a:p>
          <a:p>
            <a:pPr marL="0" indent="0">
              <a:buNone/>
            </a:pPr>
            <a:endParaRPr lang="el-GR" sz="3600" dirty="0"/>
          </a:p>
          <a:p>
            <a:pPr marL="0" indent="0">
              <a:buNone/>
            </a:pPr>
            <a:r>
              <a:rPr lang="el-GR" sz="3600" dirty="0"/>
              <a:t>Αν δεν υπά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b="1" dirty="0">
                <a:solidFill>
                  <a:srgbClr val="0070C0"/>
                </a:solidFill>
              </a:rPr>
              <a:t>χ</a:t>
            </a:r>
            <a:r>
              <a:rPr lang="el-GR" sz="3600" dirty="0"/>
              <a:t>ουν φίδια, τα πο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ίκια θα γίνουν πάρα πολλά.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876" y="1325563"/>
            <a:ext cx="2993542" cy="1769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876" y="3657600"/>
            <a:ext cx="3028950" cy="2519363"/>
          </a:xfrm>
          <a:prstGeom prst="rect">
            <a:avLst/>
          </a:prstGeom>
        </p:spPr>
      </p:pic>
      <p:cxnSp>
        <p:nvCxnSpPr>
          <p:cNvPr id="7" name="Straight Connector 6"/>
          <p:cNvCxnSpPr>
            <a:cxnSpLocks/>
            <a:stCxn id="4" idx="0"/>
          </p:cNvCxnSpPr>
          <p:nvPr/>
        </p:nvCxnSpPr>
        <p:spPr>
          <a:xfrm>
            <a:off x="2571647" y="1325563"/>
            <a:ext cx="1496771" cy="176978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4" idx="2"/>
          </p:cNvCxnSpPr>
          <p:nvPr/>
        </p:nvCxnSpPr>
        <p:spPr>
          <a:xfrm flipV="1">
            <a:off x="2571647" y="1325563"/>
            <a:ext cx="1231727" cy="17697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517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8187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b="1" dirty="0">
                <a:latin typeface="+mn-lt"/>
              </a:rPr>
              <a:t>Ερωτήσεις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025" y="1351722"/>
            <a:ext cx="11807687" cy="53803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/>
              <a:t>Τι τρώνε τα φυτοφάγα ζώα; Α) φυτά β) άλλα ζώα γ) σάρκα</a:t>
            </a:r>
          </a:p>
          <a:p>
            <a:pPr marL="0" indent="0">
              <a:buNone/>
            </a:pPr>
            <a:r>
              <a:rPr lang="el-GR" dirty="0"/>
              <a:t>Τι τρώνε τα </a:t>
            </a:r>
            <a:r>
              <a:rPr lang="el-GR" dirty="0" err="1"/>
              <a:t>σαρκοφάγα</a:t>
            </a:r>
            <a:r>
              <a:rPr lang="el-GR" dirty="0"/>
              <a:t> ζώα; Α) φυτά β) χορτάρι γ) άλλα ζώα</a:t>
            </a:r>
          </a:p>
          <a:p>
            <a:pPr marL="0" indent="0">
              <a:buNone/>
            </a:pPr>
            <a:r>
              <a:rPr lang="el-GR" dirty="0"/>
              <a:t>Τι είναι το λιοντάρι; Α) σαρκοφάγο β) φυτοφάγο</a:t>
            </a:r>
          </a:p>
          <a:p>
            <a:pPr marL="0" indent="0">
              <a:buNone/>
            </a:pPr>
            <a:r>
              <a:rPr lang="el-GR" dirty="0"/>
              <a:t>Τι είναι ο ελέφαντας; Α) σαρκοφάγο β) φυτοφάγο</a:t>
            </a:r>
          </a:p>
          <a:p>
            <a:pPr marL="0" indent="0">
              <a:buNone/>
            </a:pPr>
            <a:r>
              <a:rPr lang="el-GR" dirty="0"/>
              <a:t>Τι τρώει η αγελάδα; Α) άλλα μικρά ζώα β) χορτάρι</a:t>
            </a:r>
          </a:p>
          <a:p>
            <a:pPr marL="0" indent="0">
              <a:buNone/>
            </a:pPr>
            <a:r>
              <a:rPr lang="el-GR" dirty="0"/>
              <a:t>Τι είναι ο λύκος; Α) σαρκοφάγο β) φυτοφάγο</a:t>
            </a:r>
          </a:p>
          <a:p>
            <a:pPr marL="0" indent="0">
              <a:buNone/>
            </a:pPr>
            <a:r>
              <a:rPr lang="el-GR" dirty="0"/>
              <a:t>Τι τρώει ο λαγός; Α) χορτάρι β) χώμα γ) χαλίκι</a:t>
            </a:r>
          </a:p>
          <a:p>
            <a:pPr marL="0" indent="0">
              <a:buNone/>
            </a:pPr>
            <a:r>
              <a:rPr lang="el-GR" dirty="0"/>
              <a:t>Ποιος τρώει τον λαγό; Α) ο καρχαρίας β) ο ελέφαντας γ) η αλεπού</a:t>
            </a:r>
          </a:p>
          <a:p>
            <a:pPr marL="0" indent="0">
              <a:buNone/>
            </a:pPr>
            <a:r>
              <a:rPr lang="el-GR" dirty="0"/>
              <a:t>Τι τρώει το φίδι; α) ελέφαντα β) ψάρια γ) ποντίκια</a:t>
            </a:r>
          </a:p>
          <a:p>
            <a:pPr marL="0" indent="0">
              <a:buNone/>
            </a:pPr>
            <a:r>
              <a:rPr lang="el-GR" dirty="0"/>
              <a:t>Τι θα γίνει αν χαθούν τα φίδια; Α) τα ποντίκια θα γίνουν πολλά β) τα ποντίκια θα γίνουν λίγα</a:t>
            </a:r>
          </a:p>
          <a:p>
            <a:pPr marL="0" indent="0">
              <a:buNone/>
            </a:pPr>
            <a:r>
              <a:rPr lang="el-GR" dirty="0"/>
              <a:t>Ποια ζώα χρειάζεται η φύση; Α) τα </a:t>
            </a:r>
            <a:r>
              <a:rPr lang="el-GR" dirty="0" err="1"/>
              <a:t>σαρκοφάγα</a:t>
            </a:r>
            <a:r>
              <a:rPr lang="el-GR" dirty="0"/>
              <a:t> β) τα φυτοφάγα γ) όλα τα ζώα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84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45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106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Τα φυτά και ο ήλιος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52590" y="1931642"/>
            <a:ext cx="44858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Τα φυτά </a:t>
            </a:r>
            <a:r>
              <a:rPr lang="el-GR" sz="3600" b="1" dirty="0">
                <a:solidFill>
                  <a:srgbClr val="FF0000"/>
                </a:solidFill>
              </a:rPr>
              <a:t>χ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ειάζο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αι τον ήλιο για να </a:t>
            </a:r>
            <a:r>
              <a:rPr lang="el-GR" sz="3600" b="1" dirty="0">
                <a:solidFill>
                  <a:srgbClr val="FF0000"/>
                </a:solidFill>
              </a:rPr>
              <a:t>φ</a:t>
            </a:r>
            <a:r>
              <a:rPr lang="el-GR" sz="3600" b="1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ιάξουν την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οφή τους.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41" y="1516546"/>
            <a:ext cx="473392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24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4692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Φυτοφάγα</a:t>
            </a:r>
            <a:r>
              <a:rPr lang="en-US" sz="4000" b="1" dirty="0">
                <a:latin typeface="+mn-lt"/>
              </a:rPr>
              <a:t> </a:t>
            </a:r>
            <a:r>
              <a:rPr lang="el-GR" sz="4000" b="1" dirty="0">
                <a:latin typeface="+mn-lt"/>
              </a:rPr>
              <a:t>Ζώα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64626" y="1825625"/>
            <a:ext cx="44891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Κάποια ζώα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φυτά. Τα ζώα που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φυτά τα λέμε φυτοφάγα.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41" y="1948691"/>
            <a:ext cx="6092643" cy="261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7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1616" y="1825625"/>
            <a:ext cx="454218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Η αγελάδα, η κα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σ</a:t>
            </a:r>
            <a:r>
              <a:rPr lang="el-GR" sz="3600" dirty="0"/>
              <a:t>ίκα, ο ελέφα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b="1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ας είναι φυτοφάγα ζώα.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φυτά.</a:t>
            </a:r>
            <a:endParaRPr lang="en-US" sz="3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"/>
            <a:ext cx="12192000" cy="7818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>
                <a:latin typeface="+mn-lt"/>
              </a:rPr>
              <a:t>Φυτοφάγα</a:t>
            </a:r>
            <a:r>
              <a:rPr lang="en-US" sz="4000" b="1" dirty="0">
                <a:latin typeface="+mn-lt"/>
              </a:rPr>
              <a:t> </a:t>
            </a:r>
            <a:r>
              <a:rPr lang="el-GR" sz="4000" b="1" dirty="0">
                <a:latin typeface="+mn-lt"/>
              </a:rPr>
              <a:t>Ζώα</a:t>
            </a:r>
            <a:endParaRPr lang="en-US" sz="40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834" y="1218338"/>
            <a:ext cx="1915087" cy="14453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118" y="1218337"/>
            <a:ext cx="2026383" cy="173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5657" y="3755016"/>
            <a:ext cx="1557959" cy="179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8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550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 err="1">
                <a:latin typeface="+mn-lt"/>
              </a:rPr>
              <a:t>Σα</a:t>
            </a:r>
            <a:r>
              <a:rPr lang="el-GR" sz="4000" b="1" dirty="0" err="1">
                <a:solidFill>
                  <a:srgbClr val="FF0000"/>
                </a:solidFill>
                <a:latin typeface="+mn-lt"/>
              </a:rPr>
              <a:t>ρ</a:t>
            </a:r>
            <a:r>
              <a:rPr lang="el-GR" sz="4000" b="1" dirty="0" err="1">
                <a:solidFill>
                  <a:srgbClr val="0070C0"/>
                </a:solidFill>
                <a:latin typeface="+mn-lt"/>
              </a:rPr>
              <a:t>κ</a:t>
            </a:r>
            <a:r>
              <a:rPr lang="el-GR" sz="4000" b="1" dirty="0" err="1">
                <a:latin typeface="+mn-lt"/>
              </a:rPr>
              <a:t>οφάγα</a:t>
            </a:r>
            <a:r>
              <a:rPr lang="el-GR" sz="4000" b="1" dirty="0">
                <a:latin typeface="+mn-lt"/>
              </a:rPr>
              <a:t> ζώα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5182" y="1825625"/>
            <a:ext cx="566861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Κάποια ζώα </a:t>
            </a:r>
            <a:r>
              <a:rPr lang="el-GR" sz="3600" b="1" dirty="0">
                <a:solidFill>
                  <a:srgbClr val="FF0000"/>
                </a:solidFill>
              </a:rPr>
              <a:t>τρ</a:t>
            </a:r>
            <a:r>
              <a:rPr lang="el-GR" sz="3600" dirty="0"/>
              <a:t>ώνε άλλα ζώα. Τα ζώα αυτά τα λέμε </a:t>
            </a:r>
            <a:r>
              <a:rPr lang="el-GR" sz="3600" dirty="0" err="1"/>
              <a:t>σα</a:t>
            </a:r>
            <a:r>
              <a:rPr lang="el-GR" sz="3600" b="1" dirty="0" err="1">
                <a:solidFill>
                  <a:srgbClr val="FF0000"/>
                </a:solidFill>
              </a:rPr>
              <a:t>ρκ</a:t>
            </a:r>
            <a:r>
              <a:rPr lang="el-GR" sz="3600" dirty="0" err="1"/>
              <a:t>οφάγα</a:t>
            </a:r>
            <a:r>
              <a:rPr lang="el-GR" sz="3600" dirty="0"/>
              <a:t>.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40" y="1325563"/>
            <a:ext cx="3371850" cy="2247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07" y="4073525"/>
            <a:ext cx="524827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990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4051" y="1812373"/>
            <a:ext cx="54963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O </a:t>
            </a:r>
            <a:r>
              <a:rPr lang="el-GR" sz="3600" dirty="0"/>
              <a:t>λύκος, το λιο</a:t>
            </a:r>
            <a:r>
              <a:rPr lang="el-GR" sz="3600" b="1" dirty="0">
                <a:solidFill>
                  <a:srgbClr val="FF0000"/>
                </a:solidFill>
              </a:rPr>
              <a:t>ν</a:t>
            </a:r>
            <a:r>
              <a:rPr lang="el-GR" sz="3600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άρι και ο κα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b="1" dirty="0">
                <a:solidFill>
                  <a:srgbClr val="0070C0"/>
                </a:solidFill>
              </a:rPr>
              <a:t>χ</a:t>
            </a:r>
            <a:r>
              <a:rPr lang="el-GR" sz="3600" dirty="0"/>
              <a:t>αρίας είναι </a:t>
            </a:r>
            <a:r>
              <a:rPr lang="el-GR" sz="3600" dirty="0" err="1"/>
              <a:t>σα</a:t>
            </a:r>
            <a:r>
              <a:rPr lang="el-GR" sz="3600" b="1" dirty="0" err="1">
                <a:solidFill>
                  <a:srgbClr val="FF0000"/>
                </a:solidFill>
              </a:rPr>
              <a:t>ρ</a:t>
            </a:r>
            <a:r>
              <a:rPr lang="el-GR" sz="3600" b="1" dirty="0" err="1">
                <a:solidFill>
                  <a:srgbClr val="0070C0"/>
                </a:solidFill>
              </a:rPr>
              <a:t>κ</a:t>
            </a:r>
            <a:r>
              <a:rPr lang="el-GR" sz="3600" dirty="0" err="1"/>
              <a:t>οφάγα</a:t>
            </a:r>
            <a:r>
              <a:rPr lang="el-GR" sz="3600" dirty="0"/>
              <a:t> ζώα.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l-GR" sz="3600" dirty="0"/>
              <a:t>Αυτοί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άλλα μι</a:t>
            </a:r>
            <a:r>
              <a:rPr lang="el-GR" sz="3600" b="1" dirty="0">
                <a:solidFill>
                  <a:srgbClr val="FF0000"/>
                </a:solidFill>
              </a:rPr>
              <a:t>κ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ότερα ζώα.</a:t>
            </a:r>
            <a:endParaRPr lang="en-US" sz="3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163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 err="1">
                <a:latin typeface="+mn-lt"/>
              </a:rPr>
              <a:t>Σα</a:t>
            </a:r>
            <a:r>
              <a:rPr lang="el-GR" sz="4000" b="1" dirty="0" err="1">
                <a:solidFill>
                  <a:srgbClr val="FF0000"/>
                </a:solidFill>
                <a:latin typeface="+mn-lt"/>
              </a:rPr>
              <a:t>ρ</a:t>
            </a:r>
            <a:r>
              <a:rPr lang="el-GR" sz="4000" b="1" dirty="0" err="1">
                <a:solidFill>
                  <a:srgbClr val="0070C0"/>
                </a:solidFill>
                <a:latin typeface="+mn-lt"/>
              </a:rPr>
              <a:t>κ</a:t>
            </a:r>
            <a:r>
              <a:rPr lang="el-GR" sz="4000" b="1" dirty="0" err="1">
                <a:latin typeface="+mn-lt"/>
              </a:rPr>
              <a:t>οφάγα</a:t>
            </a:r>
            <a:r>
              <a:rPr lang="el-GR" sz="4000" b="1" dirty="0">
                <a:latin typeface="+mn-lt"/>
              </a:rPr>
              <a:t> ζώα</a:t>
            </a:r>
            <a:endParaRPr lang="en-US" sz="40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40" y="1325563"/>
            <a:ext cx="2361786" cy="15745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952" y="3106118"/>
            <a:ext cx="3684518" cy="1397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866" y="4825034"/>
            <a:ext cx="288607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20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984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>
                <a:solidFill>
                  <a:srgbClr val="FF0000"/>
                </a:solidFill>
                <a:latin typeface="+mn-lt"/>
              </a:rPr>
              <a:t>Τ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ρ</a:t>
            </a:r>
            <a:r>
              <a:rPr lang="el-GR" sz="4000" b="1" dirty="0">
                <a:latin typeface="+mn-lt"/>
              </a:rPr>
              <a:t>οφική αλυσίδα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6122" y="1672533"/>
            <a:ext cx="4795217" cy="1761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Ο λαγός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ώει χο</a:t>
            </a:r>
            <a:r>
              <a:rPr lang="el-GR" sz="3600" b="1" dirty="0">
                <a:solidFill>
                  <a:srgbClr val="FF0000"/>
                </a:solidFill>
              </a:rPr>
              <a:t>ρ</a:t>
            </a:r>
            <a:r>
              <a:rPr lang="el-GR" sz="3600" b="1" dirty="0">
                <a:solidFill>
                  <a:srgbClr val="0070C0"/>
                </a:solidFill>
              </a:rPr>
              <a:t>τ</a:t>
            </a:r>
            <a:r>
              <a:rPr lang="el-GR" sz="3600" dirty="0"/>
              <a:t>άρι. Η αλεπού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ώει τον λαγό.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38" y="2553113"/>
            <a:ext cx="5016362" cy="161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03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0713" y="1709531"/>
            <a:ext cx="4876800" cy="2585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Η ακρίδα τρώει χορτάρι. Το ποντίκι τρώει την ακρίδα. Το φίδι τρώει το ποντίκι. Το γεράκι τρώει το </a:t>
            </a:r>
            <a:r>
              <a:rPr lang="el-GR" sz="3600" dirty="0" err="1"/>
              <a:t>φύδι</a:t>
            </a:r>
            <a:r>
              <a:rPr lang="el-GR" sz="3600" dirty="0"/>
              <a:t>.</a:t>
            </a:r>
            <a:endParaRPr lang="en-US" sz="3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9383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>
                <a:solidFill>
                  <a:srgbClr val="FF0000"/>
                </a:solidFill>
                <a:latin typeface="+mn-lt"/>
              </a:rPr>
              <a:t>Τ</a:t>
            </a:r>
            <a:r>
              <a:rPr lang="el-GR" sz="4000" b="1" dirty="0">
                <a:solidFill>
                  <a:srgbClr val="0070C0"/>
                </a:solidFill>
                <a:latin typeface="+mn-lt"/>
              </a:rPr>
              <a:t>ρ</a:t>
            </a:r>
            <a:r>
              <a:rPr lang="el-GR" sz="4000" b="1" dirty="0">
                <a:latin typeface="+mn-lt"/>
              </a:rPr>
              <a:t>οφική αλυσίδα</a:t>
            </a:r>
            <a:endParaRPr lang="en-US" sz="4000" b="1" dirty="0"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57" y="1905414"/>
            <a:ext cx="5372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70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83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sz="4000" b="1" dirty="0">
                <a:latin typeface="+mn-lt"/>
              </a:rPr>
              <a:t>Η πυραμίδα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8034" y="1825625"/>
            <a:ext cx="504576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/>
              <a:t>Αυτή είναι μια πυραμίδα.  Τα </a:t>
            </a:r>
            <a:r>
              <a:rPr lang="el-GR" sz="3600" dirty="0" err="1"/>
              <a:t>σα</a:t>
            </a:r>
            <a:r>
              <a:rPr lang="el-GR" sz="3600" b="1" dirty="0" err="1">
                <a:solidFill>
                  <a:srgbClr val="FF0000"/>
                </a:solidFill>
              </a:rPr>
              <a:t>ρ</a:t>
            </a:r>
            <a:r>
              <a:rPr lang="el-GR" sz="3600" b="1" dirty="0" err="1">
                <a:solidFill>
                  <a:srgbClr val="0070C0"/>
                </a:solidFill>
              </a:rPr>
              <a:t>κ</a:t>
            </a:r>
            <a:r>
              <a:rPr lang="el-GR" sz="3600" dirty="0" err="1"/>
              <a:t>οφάγα</a:t>
            </a:r>
            <a:r>
              <a:rPr lang="el-GR" sz="3600" dirty="0"/>
              <a:t> ζώα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τα φυτοφάγα ζώα. Τα φυτοφάγα ζώα </a:t>
            </a:r>
            <a:r>
              <a:rPr lang="el-GR" sz="3600" b="1" dirty="0">
                <a:solidFill>
                  <a:srgbClr val="FF0000"/>
                </a:solidFill>
              </a:rPr>
              <a:t>τ</a:t>
            </a:r>
            <a:r>
              <a:rPr lang="el-GR" sz="3600" b="1" dirty="0">
                <a:solidFill>
                  <a:srgbClr val="0070C0"/>
                </a:solidFill>
              </a:rPr>
              <a:t>ρ</a:t>
            </a:r>
            <a:r>
              <a:rPr lang="el-GR" sz="3600" dirty="0"/>
              <a:t>ώνε φυτά.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43" y="1325563"/>
            <a:ext cx="5073557" cy="439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84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357</Words>
  <Application>Microsoft Office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Ενέργεια, τροφή και ζωή</vt:lpstr>
      <vt:lpstr>Τα φυτά και ο ήλιος</vt:lpstr>
      <vt:lpstr>Φυτοφάγα Ζώα</vt:lpstr>
      <vt:lpstr>PowerPoint Presentation</vt:lpstr>
      <vt:lpstr>Σαρκοφάγα ζώα</vt:lpstr>
      <vt:lpstr>Σαρκοφάγα ζώα</vt:lpstr>
      <vt:lpstr>Τροφική αλυσίδα</vt:lpstr>
      <vt:lpstr>Τροφική αλυσίδα</vt:lpstr>
      <vt:lpstr>Η πυραμίδα</vt:lpstr>
      <vt:lpstr>Τα ζώα και η φύση</vt:lpstr>
      <vt:lpstr>Ερωτήσεις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Ενέργεια, τροφή και ζωή</dc:title>
  <dc:creator>Aspa</dc:creator>
  <cp:lastModifiedBy>Aspa</cp:lastModifiedBy>
  <cp:revision>10</cp:revision>
  <dcterms:created xsi:type="dcterms:W3CDTF">2017-03-15T16:47:39Z</dcterms:created>
  <dcterms:modified xsi:type="dcterms:W3CDTF">2017-03-15T18:13:57Z</dcterms:modified>
</cp:coreProperties>
</file>