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media/image6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257" r:id="rId4"/>
    <p:sldId id="261" r:id="rId5"/>
    <p:sldId id="266" r:id="rId6"/>
    <p:sldId id="267" r:id="rId7"/>
    <p:sldId id="262" r:id="rId8"/>
    <p:sldId id="263" r:id="rId9"/>
    <p:sldId id="259" r:id="rId10"/>
    <p:sldId id="260" r:id="rId11"/>
    <p:sldId id="264" r:id="rId12"/>
    <p:sldId id="265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F599-EA33-471A-958C-7E259E11DB6E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2F490E5-080E-471D-9772-5ED4863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563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F599-EA33-471A-958C-7E259E11DB6E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2F490E5-080E-471D-9772-5ED4863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37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F599-EA33-471A-958C-7E259E11DB6E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2F490E5-080E-471D-9772-5ED4863A893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6819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F599-EA33-471A-958C-7E259E11DB6E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2F490E5-080E-471D-9772-5ED4863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9692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F599-EA33-471A-958C-7E259E11DB6E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2F490E5-080E-471D-9772-5ED4863A8932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72045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F599-EA33-471A-958C-7E259E11DB6E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2F490E5-080E-471D-9772-5ED4863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844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F599-EA33-471A-958C-7E259E11DB6E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490E5-080E-471D-9772-5ED4863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4747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F599-EA33-471A-958C-7E259E11DB6E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490E5-080E-471D-9772-5ED4863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07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F599-EA33-471A-958C-7E259E11DB6E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490E5-080E-471D-9772-5ED4863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291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F599-EA33-471A-958C-7E259E11DB6E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2F490E5-080E-471D-9772-5ED4863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91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F599-EA33-471A-958C-7E259E11DB6E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2F490E5-080E-471D-9772-5ED4863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489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F599-EA33-471A-958C-7E259E11DB6E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2F490E5-080E-471D-9772-5ED4863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57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F599-EA33-471A-958C-7E259E11DB6E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490E5-080E-471D-9772-5ED4863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30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F599-EA33-471A-958C-7E259E11DB6E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490E5-080E-471D-9772-5ED4863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457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F599-EA33-471A-958C-7E259E11DB6E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490E5-080E-471D-9772-5ED4863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730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F599-EA33-471A-958C-7E259E11DB6E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2F490E5-080E-471D-9772-5ED4863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323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5F599-EA33-471A-958C-7E259E11DB6E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2F490E5-080E-471D-9772-5ED4863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0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Μελέτη Περιβάλλοντος</a:t>
            </a:r>
          </a:p>
          <a:p>
            <a:pPr marL="0" indent="0" algn="ctr">
              <a:buNone/>
            </a:pPr>
            <a:r>
              <a:rPr lang="el-GR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Γ ‘ Δημοτικού</a:t>
            </a:r>
            <a:endParaRPr 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045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5542" y="619056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l-GR" sz="4000" dirty="0">
                <a:latin typeface="Calibri" panose="020F0502020204030204" pitchFamily="34" charset="0"/>
                <a:cs typeface="Calibri" panose="020F0502020204030204" pitchFamily="34" charset="0"/>
              </a:rPr>
              <a:t>Αυτοκίνητο</a:t>
            </a:r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3588" y="1825625"/>
            <a:ext cx="403021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Όσο 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ορούμε αφήνουμε το αυτοκίνητο να ξεκουρα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εί. 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686" y="1899946"/>
            <a:ext cx="38100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293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06212" y="1560446"/>
            <a:ext cx="4929872" cy="5069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Χ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ρ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ησιμοποιούμε το λεωφορείο και τα άλλα μέσα μαζικής μεταφοράς. </a:t>
            </a:r>
          </a:p>
          <a:p>
            <a:pPr marL="0" indent="0">
              <a:buNone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Κάνουμε ποδήλατο στις κο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ν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ινές απο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άσεις.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6826" y="1560446"/>
            <a:ext cx="3800670" cy="18897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574" y="3894478"/>
            <a:ext cx="2562225" cy="1781175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24397" y="337341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l-GR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Μέσα μεταφοράς</a:t>
            </a:r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896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0056" y="4223592"/>
            <a:ext cx="10006353" cy="21017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Αγαπάμε το περιβάλλον 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και νοιαζόμα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ε γι’ αυτό. 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Είναι το 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ίτι μας!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59" y="746122"/>
            <a:ext cx="4498229" cy="3050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556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5645" y="852710"/>
            <a:ext cx="8911687" cy="1280890"/>
          </a:xfrm>
        </p:spPr>
        <p:txBody>
          <a:bodyPr/>
          <a:lstStyle/>
          <a:p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Ερωτήσεις</a:t>
            </a:r>
            <a:b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8903" y="1702526"/>
            <a:ext cx="10903721" cy="46329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Πως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να ξοδεύουμε λιγότερο νερό στο σπίτι;</a:t>
            </a: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Πως να ξοδεύουμε λιγότερο νερό στο σχολείο;</a:t>
            </a: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Που πετάμε τα σκουπίδια;</a:t>
            </a: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Ποια υλικά κάνουμε ανακύκλωση;</a:t>
            </a: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Τι να κάνουμε για να έχουμε περισσότερο πράσινο;</a:t>
            </a: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Πώς μπορούμε να χρησιμοποιούμε λιγότερο το αυτοκίνητο;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194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7779" y="300445"/>
            <a:ext cx="9144000" cy="545284"/>
          </a:xfrm>
        </p:spPr>
        <p:txBody>
          <a:bodyPr>
            <a:noAutofit/>
          </a:bodyPr>
          <a:lstStyle/>
          <a:p>
            <a:pPr algn="ctr"/>
            <a:r>
              <a:rPr lang="el-GR" sz="4000" dirty="0">
                <a:latin typeface="Calibri" panose="020F0502020204030204" pitchFamily="34" charset="0"/>
                <a:cs typeface="Calibri" panose="020F0502020204030204" pitchFamily="34" charset="0"/>
              </a:rPr>
              <a:t>Ε</a:t>
            </a:r>
            <a:r>
              <a:rPr lang="el-GR" sz="4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ν</a:t>
            </a:r>
            <a:r>
              <a:rPr lang="el-GR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</a:t>
            </a:r>
            <a:r>
              <a:rPr lang="el-GR" sz="4000" dirty="0">
                <a:latin typeface="Calibri" panose="020F0502020204030204" pitchFamily="34" charset="0"/>
                <a:cs typeface="Calibri" panose="020F0502020204030204" pitchFamily="34" charset="0"/>
              </a:rPr>
              <a:t>ιαφερόμα</a:t>
            </a:r>
            <a:r>
              <a:rPr lang="el-GR" sz="4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l-GR" sz="4000" dirty="0">
                <a:latin typeface="Calibri" panose="020F0502020204030204" pitchFamily="34" charset="0"/>
                <a:cs typeface="Calibri" panose="020F0502020204030204" pitchFamily="34" charset="0"/>
              </a:rPr>
              <a:t>ε για το περιβάλλον</a:t>
            </a:r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78972" y="1328622"/>
            <a:ext cx="3461857" cy="1655762"/>
          </a:xfrm>
        </p:spPr>
        <p:txBody>
          <a:bodyPr>
            <a:noAutofit/>
          </a:bodyPr>
          <a:lstStyle/>
          <a:p>
            <a:endParaRPr lang="el-GR" sz="3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Υπά</a:t>
            </a:r>
            <a:r>
              <a:rPr lang="el-GR" sz="3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ρ</a:t>
            </a:r>
            <a:r>
              <a:rPr lang="el-GR" sz="3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χ</a:t>
            </a:r>
            <a:r>
              <a:rPr lang="el-GR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ουν 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πολλά πρά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γ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ατα που 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ορούμε να κάνουμε για να 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ρ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ο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ατεύουμε το περιβάλλον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4" name="Picture 3" descr="CHAPTER 3: ECOSYSTEM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779" y="1820701"/>
            <a:ext cx="48768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037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4835"/>
          </a:xfrm>
        </p:spPr>
        <p:txBody>
          <a:bodyPr>
            <a:normAutofit/>
          </a:bodyPr>
          <a:lstStyle/>
          <a:p>
            <a:pPr algn="ctr"/>
            <a:r>
              <a:rPr lang="el-GR" sz="4000" dirty="0">
                <a:latin typeface="Calibri" panose="020F0502020204030204" pitchFamily="34" charset="0"/>
                <a:cs typeface="Calibri" panose="020F0502020204030204" pitchFamily="34" charset="0"/>
              </a:rPr>
              <a:t>Νερό</a:t>
            </a:r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8326" y="1825625"/>
            <a:ext cx="443764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Το νερό μας είναι απαραίτητο. Ω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όσο είναι λιγο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ό.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l-GR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Δεν αφήνουμε τη 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β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ρ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ύση να 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ρ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έχει στο 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ίτι.</a:t>
            </a:r>
          </a:p>
        </p:txBody>
      </p:sp>
      <p:pic>
        <p:nvPicPr>
          <p:cNvPr id="4" name="Picture 3" descr="external image water_tap_glass_cartoon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427" y="1249960"/>
            <a:ext cx="3333750" cy="26193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8318" y="3663557"/>
            <a:ext cx="2095500" cy="218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79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0456" y="1891936"/>
            <a:ext cx="5091404" cy="4299857"/>
          </a:xfrm>
        </p:spPr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r>
              <a:rPr lang="el-GR" sz="65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</a:t>
            </a:r>
            <a:r>
              <a:rPr lang="el-GR" sz="65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λ</a:t>
            </a:r>
            <a:r>
              <a:rPr lang="el-GR" sz="65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είνω καλά τις </a:t>
            </a:r>
            <a:r>
              <a:rPr lang="el-GR" sz="65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β</a:t>
            </a:r>
            <a:r>
              <a:rPr lang="el-GR" sz="65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ρ</a:t>
            </a:r>
            <a:r>
              <a:rPr lang="el-GR" sz="65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ύσες του </a:t>
            </a:r>
            <a:r>
              <a:rPr lang="el-GR" sz="65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65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χ</a:t>
            </a:r>
            <a:r>
              <a:rPr lang="el-GR" sz="65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ολείου μας</a:t>
            </a:r>
            <a:r>
              <a:rPr lang="en-US" sz="65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lvl="0" indent="0">
              <a:buNone/>
            </a:pPr>
            <a:endParaRPr lang="el-GR" sz="65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el-GR" sz="6500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el-GR" sz="65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Να </a:t>
            </a:r>
            <a:r>
              <a:rPr lang="el-GR" sz="65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μην κάνουμε συ</a:t>
            </a:r>
            <a:r>
              <a:rPr lang="el-GR" sz="65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χ</a:t>
            </a:r>
            <a:r>
              <a:rPr lang="el-GR" sz="65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ν</a:t>
            </a:r>
            <a:r>
              <a:rPr lang="el-GR" sz="65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ά </a:t>
            </a:r>
            <a:r>
              <a:rPr lang="el-GR" sz="65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el-GR" sz="65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el-GR" sz="65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άνιο με γεμάτη τη </a:t>
            </a:r>
            <a:r>
              <a:rPr lang="el-GR" sz="65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el-GR" sz="65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el-GR" sz="65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ανιέρα</a:t>
            </a:r>
            <a:r>
              <a:rPr lang="en-US" sz="65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l-GR" sz="65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261" y="3722914"/>
            <a:ext cx="2695259" cy="228124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4831" y="1252634"/>
            <a:ext cx="1723644" cy="20574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352850" y="310601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l-GR" sz="4000" dirty="0">
                <a:latin typeface="Calibri" panose="020F0502020204030204" pitchFamily="34" charset="0"/>
                <a:cs typeface="Calibri" panose="020F0502020204030204" pitchFamily="34" charset="0"/>
              </a:rPr>
              <a:t>Νερό</a:t>
            </a:r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115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9050" y="387461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l-GR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Το ρεύμα</a:t>
            </a:r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9922" y="1512116"/>
            <a:ext cx="563007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Όχι όλα τα φώτα αναμμένα. 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λ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είνουμε το φως όταν δεν το 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χ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ρ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ειαζόμα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ε.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λ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είνουμε την τηλεόραση και τις άλλες συ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ευές.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653" y="1027906"/>
            <a:ext cx="1975610" cy="21878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9050" y="3856156"/>
            <a:ext cx="2370559" cy="1783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073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4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</a:t>
            </a:r>
            <a:r>
              <a:rPr lang="el-GR" sz="4000" dirty="0">
                <a:latin typeface="Calibri" panose="020F0502020204030204" pitchFamily="34" charset="0"/>
                <a:cs typeface="Calibri" panose="020F0502020204030204" pitchFamily="34" charset="0"/>
              </a:rPr>
              <a:t>ουπίδια</a:t>
            </a:r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3372" y="1825625"/>
            <a:ext cx="3560428" cy="4351338"/>
          </a:xfrm>
        </p:spPr>
        <p:txBody>
          <a:bodyPr>
            <a:normAutofit/>
          </a:bodyPr>
          <a:lstStyle/>
          <a:p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Δεν πετάμε τα 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ουπίδια 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ο έδαφος. Τα βάζουμε 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ους κάδους.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277" y="1455575"/>
            <a:ext cx="4385388" cy="3946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696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>
                <a:latin typeface="Calibri" panose="020F0502020204030204" pitchFamily="34" charset="0"/>
                <a:cs typeface="Calibri" panose="020F0502020204030204" pitchFamily="34" charset="0"/>
              </a:rPr>
              <a:t>Ανακύ</a:t>
            </a:r>
            <a:r>
              <a:rPr lang="el-GR" sz="4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</a:t>
            </a:r>
            <a:r>
              <a:rPr lang="el-GR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λ</a:t>
            </a:r>
            <a:r>
              <a:rPr lang="el-GR" sz="4000" dirty="0">
                <a:latin typeface="Calibri" panose="020F0502020204030204" pitchFamily="34" charset="0"/>
                <a:cs typeface="Calibri" panose="020F0502020204030204" pitchFamily="34" charset="0"/>
              </a:rPr>
              <a:t>ωση</a:t>
            </a:r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92136" y="2099945"/>
            <a:ext cx="405537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Ανακυ</a:t>
            </a:r>
            <a:r>
              <a:rPr lang="el-GR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λ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ώνω τα </a:t>
            </a:r>
            <a:r>
              <a:rPr lang="el-GR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ουπίδια. Τα Χωρίζω σε 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el-GR" sz="3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λ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αστικά, </a:t>
            </a:r>
            <a:r>
              <a:rPr lang="el-GR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χα</a:t>
            </a:r>
            <a:r>
              <a:rPr lang="el-GR" sz="3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ρ</a:t>
            </a:r>
            <a:r>
              <a:rPr lang="el-GR" sz="3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l-GR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ικά, 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μέταλλα και γυαλί.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650" y="1190236"/>
            <a:ext cx="4286250" cy="451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69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Κάδοι ανακύ</a:t>
            </a:r>
            <a:r>
              <a:rPr lang="el-GR" sz="40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</a:t>
            </a:r>
            <a:r>
              <a:rPr lang="el-GR" sz="40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λ</a:t>
            </a:r>
            <a:r>
              <a:rPr lang="el-GR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ωσης</a:t>
            </a:r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2790" y="2165259"/>
            <a:ext cx="5371010" cy="4351338"/>
          </a:xfrm>
        </p:spPr>
        <p:txBody>
          <a:bodyPr>
            <a:normAutofit/>
          </a:bodyPr>
          <a:lstStyle/>
          <a:p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Βάζουμε τα 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ουπίδια μόνο 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ους κάδους ανακύ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λ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ωσης που είναι για ΓΥΑΛΙ, ΧΑ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Ρ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Ι, ΜΕΤΑΛΛΟ ΚΑΙ ΠΛΑ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ΙΚΟ.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630" y="2165259"/>
            <a:ext cx="3048000" cy="305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430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34979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el-GR" sz="4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ρ</a:t>
            </a:r>
            <a:r>
              <a:rPr lang="el-GR" sz="4000" dirty="0">
                <a:latin typeface="Calibri" panose="020F0502020204030204" pitchFamily="34" charset="0"/>
                <a:cs typeface="Calibri" panose="020F0502020204030204" pitchFamily="34" charset="0"/>
              </a:rPr>
              <a:t>άσινο</a:t>
            </a:r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5258" y="1825625"/>
            <a:ext cx="377854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Βάζω περισσότερο 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ρ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άσινο 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ους κήπους, στις αυλές και στα 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lang="el-GR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λ</a:t>
            </a:r>
            <a:r>
              <a:rPr lang="el-GR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</a:t>
            </a:r>
            <a:r>
              <a:rPr lang="el-GR" sz="3600" dirty="0">
                <a:latin typeface="Calibri" panose="020F0502020204030204" pitchFamily="34" charset="0"/>
                <a:cs typeface="Calibri" panose="020F0502020204030204" pitchFamily="34" charset="0"/>
              </a:rPr>
              <a:t>όνια. 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693" y="1420099"/>
            <a:ext cx="4362450" cy="439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93169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113</TotalTime>
  <Words>232</Words>
  <Application>Microsoft Office PowerPoint</Application>
  <PresentationFormat>Widescreen</PresentationFormat>
  <Paragraphs>43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Wingdings 3</vt:lpstr>
      <vt:lpstr>Wisp</vt:lpstr>
      <vt:lpstr>PowerPoint Presentation</vt:lpstr>
      <vt:lpstr>Ενδιαφερόμαστε για το περιβάλλον</vt:lpstr>
      <vt:lpstr>Νερό</vt:lpstr>
      <vt:lpstr>Νερό</vt:lpstr>
      <vt:lpstr>Το ρεύμα</vt:lpstr>
      <vt:lpstr>Σκουπίδια</vt:lpstr>
      <vt:lpstr>Ανακύκλωση</vt:lpstr>
      <vt:lpstr>Κάδοι ανακύκλωσης</vt:lpstr>
      <vt:lpstr>Πράσινο</vt:lpstr>
      <vt:lpstr>Αυτοκίνητο</vt:lpstr>
      <vt:lpstr>Μέσα μεταφοράς</vt:lpstr>
      <vt:lpstr>PowerPoint Presentation</vt:lpstr>
      <vt:lpstr>Ερωτήσεις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Ενδιαφερόμαστε για το περιβάλλον</dc:title>
  <dc:creator>Nassos Tzoumakis</dc:creator>
  <cp:lastModifiedBy>Aspasia Charalampous</cp:lastModifiedBy>
  <cp:revision>13</cp:revision>
  <dcterms:created xsi:type="dcterms:W3CDTF">2016-10-19T15:23:09Z</dcterms:created>
  <dcterms:modified xsi:type="dcterms:W3CDTF">2017-02-10T17:23:56Z</dcterms:modified>
</cp:coreProperties>
</file>