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61" r:id="rId5"/>
    <p:sldId id="266" r:id="rId6"/>
    <p:sldId id="267" r:id="rId7"/>
    <p:sldId id="262" r:id="rId8"/>
    <p:sldId id="263" r:id="rId9"/>
    <p:sldId id="259" r:id="rId10"/>
    <p:sldId id="260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3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819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69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2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7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0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9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8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7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5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3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F599-EA33-471A-958C-7E259E11DB6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F490E5-080E-471D-9772-5ED4863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Μελέτη Περιβάλλοντος</a:t>
            </a:r>
          </a:p>
          <a:p>
            <a:pPr marL="0" indent="0" algn="ctr">
              <a:buNone/>
            </a:pPr>
            <a:r>
              <a:rPr lang="el-G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Γ ‘ Δημοτικού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45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542" y="61905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Αυτοκίνητο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588" y="1825625"/>
            <a:ext cx="40302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Όσο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ορούμε αφήνουμε το αυτοκίνητο να ξεκουρα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εί. 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686" y="1899946"/>
            <a:ext cx="3810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9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6212" y="1560446"/>
            <a:ext cx="4929872" cy="5069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ησιμοποιούμε το λεωφορείο και τα άλλα μέσα μαζικής μεταφοράς. </a:t>
            </a:r>
          </a:p>
          <a:p>
            <a:pPr marL="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Κάνουμε ποδήλατο στις κο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ινές απο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άσεις.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826" y="1560446"/>
            <a:ext cx="3800670" cy="1889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574" y="3894478"/>
            <a:ext cx="2562225" cy="178117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24397" y="33734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Μέσα μεταφοράς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896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056" y="4223592"/>
            <a:ext cx="10006353" cy="21017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Αγαπάμε το περιβάλλον 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και νοιαζόμα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ε γι’ αυτό. 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Είναι το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ίτι μας!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59" y="746122"/>
            <a:ext cx="4498229" cy="30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56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645" y="852710"/>
            <a:ext cx="8911687" cy="1280890"/>
          </a:xfrm>
        </p:spPr>
        <p:txBody>
          <a:bodyPr/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Ερωτήσεις</a:t>
            </a:r>
            <a:b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03" y="1702526"/>
            <a:ext cx="10903721" cy="4632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Πως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να ξοδεύουμε λιγότερο νερό στο σπίτι;</a:t>
            </a:r>
          </a:p>
          <a:p>
            <a:pPr marL="0" indent="0">
              <a:buNone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Πως να ξοδεύουμε λιγότερο νερό στο σχολείο;</a:t>
            </a:r>
          </a:p>
          <a:p>
            <a:pPr marL="0" indent="0">
              <a:buNone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Που πετάμε τα σκουπίδια;</a:t>
            </a:r>
          </a:p>
          <a:p>
            <a:pPr marL="0" indent="0">
              <a:buNone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Ποια υλικά κάνουμε ανακύκλωση;</a:t>
            </a:r>
          </a:p>
          <a:p>
            <a:pPr marL="0" indent="0">
              <a:buNone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Τι να κάνουμε για να έχουμε περισσότερο πράσινο;</a:t>
            </a:r>
          </a:p>
          <a:p>
            <a:pPr marL="0" indent="0">
              <a:buNone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Πώς μπορούμε να χρησιμοποιούμε λιγότερο το αυτοκίνητο;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19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779" y="300445"/>
            <a:ext cx="9144000" cy="545284"/>
          </a:xfrm>
        </p:spPr>
        <p:txBody>
          <a:bodyPr>
            <a:noAutofit/>
          </a:bodyPr>
          <a:lstStyle/>
          <a:p>
            <a:pPr algn="ctr"/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</a:t>
            </a:r>
            <a:r>
              <a:rPr lang="el-GR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ιαφερόμα</a:t>
            </a:r>
            <a:r>
              <a:rPr lang="el-GR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ε για το περιβάλλον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8972" y="1328622"/>
            <a:ext cx="3461857" cy="1655762"/>
          </a:xfrm>
        </p:spPr>
        <p:txBody>
          <a:bodyPr>
            <a:noAutofit/>
          </a:bodyPr>
          <a:lstStyle/>
          <a:p>
            <a:endParaRPr lang="el-GR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Υπά</a:t>
            </a:r>
            <a:r>
              <a:rPr lang="el-G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</a:t>
            </a: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ουν 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πολλά πρά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ατα που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ορούμε να κάνουμε για να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ατεύουμε το περιβάλλον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icture 3" descr="CHAPTER 3: ECOSYSTEM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779" y="1820701"/>
            <a:ext cx="4876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3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Νερό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8326" y="1825625"/>
            <a:ext cx="443764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Το νερό μας είναι απαραίτητο. Ω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όσο είναι λιγο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ό.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Δεν αφήνουμε τη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ύση να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έχει στο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ίτι.</a:t>
            </a:r>
          </a:p>
        </p:txBody>
      </p:sp>
      <p:pic>
        <p:nvPicPr>
          <p:cNvPr id="4" name="Picture 3" descr="external image water_tap_glass_cartoon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27" y="1249960"/>
            <a:ext cx="3333750" cy="261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318" y="3663557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456" y="1891936"/>
            <a:ext cx="5091404" cy="4299857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l-GR" sz="6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6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l-GR" sz="6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είνω καλά τις </a:t>
            </a:r>
            <a:r>
              <a:rPr lang="el-GR" sz="6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l-GR" sz="6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6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ύσες του </a:t>
            </a:r>
            <a:r>
              <a:rPr lang="el-GR" sz="6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6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</a:t>
            </a:r>
            <a:r>
              <a:rPr lang="el-GR" sz="6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ολείου μας</a:t>
            </a:r>
            <a:r>
              <a:rPr lang="en-US" sz="6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>
              <a:buNone/>
            </a:pPr>
            <a:endParaRPr lang="el-GR" sz="65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l-GR" sz="65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l-GR" sz="65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Να </a:t>
            </a:r>
            <a:r>
              <a:rPr lang="el-GR" sz="6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μην κάνουμε συ</a:t>
            </a:r>
            <a:r>
              <a:rPr lang="el-GR" sz="6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</a:t>
            </a:r>
            <a:r>
              <a:rPr lang="el-GR" sz="6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</a:t>
            </a:r>
            <a:r>
              <a:rPr lang="el-GR" sz="6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 </a:t>
            </a:r>
            <a:r>
              <a:rPr lang="el-GR" sz="6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l-GR" sz="6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6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άνιο με γεμάτη τη </a:t>
            </a:r>
            <a:r>
              <a:rPr lang="el-GR" sz="6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l-GR" sz="6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6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ανιέρα</a:t>
            </a:r>
            <a:r>
              <a:rPr lang="en-US" sz="6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65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261" y="3722914"/>
            <a:ext cx="2695259" cy="22812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31" y="1252634"/>
            <a:ext cx="1723644" cy="20574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52850" y="31060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Νερό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1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050" y="38746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ρεύμα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9922" y="1512116"/>
            <a:ext cx="563007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Όχι όλα τα φώτα αναμμένα.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είνουμε το φως όταν δεν το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ειαζόμα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ε.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είνουμε την τηλεόραση και τις άλλες συ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ευές.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653" y="1027906"/>
            <a:ext cx="1975610" cy="21878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050" y="3856156"/>
            <a:ext cx="2370559" cy="178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7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ουπίδια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3372" y="1825625"/>
            <a:ext cx="3560428" cy="4351338"/>
          </a:xfrm>
        </p:spPr>
        <p:txBody>
          <a:bodyPr>
            <a:normAutofit/>
          </a:bodyPr>
          <a:lstStyle/>
          <a:p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Δεν πετάμε τα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ουπίδια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ο έδαφος. Τα βάζουμε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ους κάδους.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77" y="1455575"/>
            <a:ext cx="4385388" cy="394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69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Ανακύ</a:t>
            </a:r>
            <a:r>
              <a:rPr lang="el-GR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ωση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2136" y="2099945"/>
            <a:ext cx="40553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Ανακυ</a:t>
            </a:r>
            <a:r>
              <a:rPr lang="el-GR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ώνω τα </a:t>
            </a:r>
            <a:r>
              <a:rPr lang="el-GR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ουπίδια. Τα Χωρίζω σε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αστικά, </a:t>
            </a: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χα</a:t>
            </a:r>
            <a:r>
              <a:rPr lang="el-G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ικά, 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μέταλλα και γυαλί.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650" y="1190236"/>
            <a:ext cx="42862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Κάδοι ανακύ</a:t>
            </a:r>
            <a:r>
              <a:rPr lang="el-GR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ωσης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2790" y="2165259"/>
            <a:ext cx="5371010" cy="4351338"/>
          </a:xfrm>
        </p:spPr>
        <p:txBody>
          <a:bodyPr>
            <a:normAutofit/>
          </a:bodyPr>
          <a:lstStyle/>
          <a:p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Βάζουμε τα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ουπίδια μόνο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ους κάδους ανακύ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ωσης που είναι για ΓΥΑΛΙ, ΧΑ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Ι, ΜΕΤΑΛΛΟ ΚΑΙ ΠΛΑ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ΙΚΟ.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630" y="2165259"/>
            <a:ext cx="30480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3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4979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άσινο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5258" y="1825625"/>
            <a:ext cx="37785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Βάζω περισσότερο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άσινο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ους κήπους, στις αυλές και στα 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l-G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όνια. 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693" y="1420099"/>
            <a:ext cx="436245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3169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232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PowerPoint Presentation</vt:lpstr>
      <vt:lpstr>Ενδιαφερόμαστε για το περιβάλλον</vt:lpstr>
      <vt:lpstr>Νερό</vt:lpstr>
      <vt:lpstr>Νερό</vt:lpstr>
      <vt:lpstr>Το ρεύμα</vt:lpstr>
      <vt:lpstr>Σκουπίδια</vt:lpstr>
      <vt:lpstr>Ανακύκλωση</vt:lpstr>
      <vt:lpstr>Κάδοι ανακύκλωσης</vt:lpstr>
      <vt:lpstr>Πράσινο</vt:lpstr>
      <vt:lpstr>Αυτοκίνητο</vt:lpstr>
      <vt:lpstr>Μέσα μεταφοράς</vt:lpstr>
      <vt:lpstr>PowerPoint Presentation</vt:lpstr>
      <vt:lpstr>Ερωτήσεις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Ενδιαφερόμαστε για το περιβάλλον</dc:title>
  <dc:creator>Nassos Tzoumakis</dc:creator>
  <cp:lastModifiedBy>Aspasia Charalampous</cp:lastModifiedBy>
  <cp:revision>13</cp:revision>
  <dcterms:created xsi:type="dcterms:W3CDTF">2016-10-19T15:23:09Z</dcterms:created>
  <dcterms:modified xsi:type="dcterms:W3CDTF">2017-02-10T17:23:56Z</dcterms:modified>
</cp:coreProperties>
</file>